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1" r:id="rId11"/>
    <p:sldId id="322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10/29/2022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Produto e Política de descontos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Produto com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298</TotalTime>
  <Words>639</Words>
  <Application>Microsoft Office PowerPoint</Application>
  <PresentationFormat>Widescreen</PresentationFormat>
  <Paragraphs>104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Produto com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50</cp:revision>
  <dcterms:created xsi:type="dcterms:W3CDTF">2022-10-23T17:55:41Z</dcterms:created>
  <dcterms:modified xsi:type="dcterms:W3CDTF">2022-10-29T23:25:03Z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